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6" r:id="rId6"/>
    <p:sldId id="275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30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891" autoAdjust="0"/>
  </p:normalViewPr>
  <p:slideViewPr>
    <p:cSldViewPr snapToGrid="0">
      <p:cViewPr varScale="1">
        <p:scale>
          <a:sx n="92" d="100"/>
          <a:sy n="92" d="100"/>
        </p:scale>
        <p:origin x="12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F6144-3049-4726-A462-D2DA963B69DE}" type="datetimeFigureOut">
              <a:rPr lang="pt-BR" smtClean="0"/>
              <a:t>16/08/2022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56858-67D1-4AB7-A440-8BA0D78932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399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6858-67D1-4AB7-A440-8BA0D789321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096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Consigo isolar processos em um ambiente e executar sem que ele afete outros processos.</a:t>
            </a:r>
          </a:p>
          <a:p>
            <a:pPr marL="171450" indent="-171450">
              <a:buFontTx/>
              <a:buChar char="-"/>
            </a:pPr>
            <a:r>
              <a:rPr lang="pt-BR" dirty="0"/>
              <a:t>Posso ter qualquer coisa no meu container(bancos, linguagens, </a:t>
            </a:r>
            <a:r>
              <a:rPr lang="pt-BR" dirty="0" err="1"/>
              <a:t>etc</a:t>
            </a:r>
            <a:r>
              <a:rPr lang="pt-BR" dirty="0"/>
              <a:t>)</a:t>
            </a:r>
          </a:p>
          <a:p>
            <a:pPr marL="171450" indent="-171450">
              <a:buFontTx/>
              <a:buChar char="-"/>
            </a:pPr>
            <a:r>
              <a:rPr lang="pt-BR" dirty="0"/>
              <a:t>Padrão de execução, acabou a historia que só funciona na minha máquina.</a:t>
            </a:r>
          </a:p>
          <a:p>
            <a:pPr marL="171450" indent="-171450">
              <a:buFontTx/>
              <a:buChar char="-"/>
            </a:pPr>
            <a:r>
              <a:rPr lang="pt-BR" dirty="0"/>
              <a:t>Então eu executo meu container em qualquer lugar que rode Docker.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6858-67D1-4AB7-A440-8BA0D789321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669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pt-BR" dirty="0"/>
              <a:t>Imagem são </a:t>
            </a:r>
            <a:r>
              <a:rPr lang="pt-BR" dirty="0" err="1"/>
              <a:t>templates</a:t>
            </a:r>
            <a:r>
              <a:rPr lang="pt-BR" dirty="0"/>
              <a:t> para criar o container.</a:t>
            </a:r>
          </a:p>
          <a:p>
            <a:pPr marL="228600" indent="-228600">
              <a:buFont typeface="+mj-lt"/>
              <a:buAutoNum type="arabicPeriod"/>
            </a:pPr>
            <a:r>
              <a:rPr lang="pt-BR" dirty="0"/>
              <a:t>A imagem é uma </a:t>
            </a:r>
            <a:r>
              <a:rPr lang="pt-BR" dirty="0" err="1"/>
              <a:t>class</a:t>
            </a:r>
            <a:r>
              <a:rPr lang="pt-BR" dirty="0"/>
              <a:t> e o container é um objeto.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6858-67D1-4AB7-A440-8BA0D789321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975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6858-67D1-4AB7-A440-8BA0D789321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3379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6858-67D1-4AB7-A440-8BA0D789321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6962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t-BR" dirty="0"/>
              <a:t>Simplicidade de gestão</a:t>
            </a:r>
          </a:p>
          <a:p>
            <a:pPr marL="228600" indent="-228600">
              <a:buAutoNum type="arabicPeriod"/>
            </a:pPr>
            <a:r>
              <a:rPr lang="pt-BR" dirty="0"/>
              <a:t>Economia de recursos.</a:t>
            </a:r>
          </a:p>
          <a:p>
            <a:pPr marL="228600" indent="-228600">
              <a:buAutoNum type="arabicPeriod"/>
            </a:pPr>
            <a:endParaRPr lang="pt-BR" dirty="0"/>
          </a:p>
          <a:p>
            <a:pPr marL="228600" indent="-228600">
              <a:buAutoNum type="arabicPeriod"/>
            </a:pPr>
            <a:r>
              <a:rPr lang="pt-BR" dirty="0"/>
              <a:t>Verificar se tudo foi instalado </a:t>
            </a:r>
            <a:r>
              <a:rPr lang="pt-BR"/>
              <a:t>certo: docker</a:t>
            </a:r>
            <a:r>
              <a:rPr lang="pt-BR" dirty="0"/>
              <a:t> container </a:t>
            </a:r>
            <a:r>
              <a:rPr lang="pt-BR" dirty="0" err="1"/>
              <a:t>run</a:t>
            </a:r>
            <a:r>
              <a:rPr lang="pt-BR" dirty="0"/>
              <a:t> </a:t>
            </a:r>
            <a:r>
              <a:rPr lang="pt-BR" dirty="0" err="1"/>
              <a:t>hello</a:t>
            </a:r>
            <a:r>
              <a:rPr lang="pt-BR" dirty="0"/>
              <a:t>-world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6858-67D1-4AB7-A440-8BA0D789321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728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C5C5B-560F-4FC4-881B-B0C0B05AF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558184-3728-487A-BCDD-183CC7540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31459C-6C84-48ED-8E60-447618053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DCD21-00E6-4696-B292-199DEFB5E867}" type="datetimeFigureOut">
              <a:rPr lang="pt-BR" smtClean="0"/>
              <a:t>16/08/2022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6D735-0D53-4A23-B775-24701E034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F4842C-AFF0-4E0B-88DD-3D5F566EC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E0DD-6F66-4547-96D1-1564CD405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9459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E8CB21-10AB-45AA-92DE-F16DD9E9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71B3FA9-D0B8-42D5-998C-0B31C6FD9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CE6452-4E2C-481D-8809-342565EB3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DCD21-00E6-4696-B292-199DEFB5E867}" type="datetimeFigureOut">
              <a:rPr lang="pt-BR" smtClean="0"/>
              <a:t>16/08/2022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25B2C5-66BA-47F7-A425-D7998A9FE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878BDB-F4E2-4D1F-B727-8702BE99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E0DD-6F66-4547-96D1-1564CD405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9501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F17BAB8-08D4-4254-BF13-76EF3E5B41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979AC64-39CB-4162-935F-1E63341C2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1E9944-CA1D-421F-90B9-5FDF8E263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DCD21-00E6-4696-B292-199DEFB5E867}" type="datetimeFigureOut">
              <a:rPr lang="pt-BR" smtClean="0"/>
              <a:t>16/08/2022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8F858E-BA01-4EC4-81F7-227FA8EA6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26126F-FD7D-43B6-A6D7-6D8EDE60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E0DD-6F66-4547-96D1-1564CD405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458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EC120B-12C8-4373-90FE-2FF772E3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C003E3-07C2-46D5-AD80-037CBA335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368BA7-404D-4976-BC33-FE0C0976D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DCD21-00E6-4696-B292-199DEFB5E867}" type="datetimeFigureOut">
              <a:rPr lang="pt-BR" smtClean="0"/>
              <a:t>16/08/2022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7F9F6A-82D5-4ABE-B8E8-2483C2BA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5F4DB3-198C-4EDD-9AA5-669C33D9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E0DD-6F66-4547-96D1-1564CD405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873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2500AD-C981-47B6-99F5-9587349E1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851E20-D430-4BF6-97CA-ACA417990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F44ADF-7E42-4A4B-A29A-1284E74E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DCD21-00E6-4696-B292-199DEFB5E867}" type="datetimeFigureOut">
              <a:rPr lang="pt-BR" smtClean="0"/>
              <a:t>16/08/2022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80C7EB-2022-48EB-8E5B-82B0B4A44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3DB92F-E82B-42AE-A681-755AA58E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E0DD-6F66-4547-96D1-1564CD405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217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9AA3F-3243-4DBC-8143-729094B0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7DEABF-A331-42AD-A46E-09ABAB614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F0CA90A-EBF0-455E-8F00-F24006A07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8D059C-6A73-4BBF-AF9E-509D4877B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DCD21-00E6-4696-B292-199DEFB5E867}" type="datetimeFigureOut">
              <a:rPr lang="pt-BR" smtClean="0"/>
              <a:t>16/08/2022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946163-FCE7-4684-A12B-A0573E208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369F71-D732-4910-B909-9104CD436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E0DD-6F66-4547-96D1-1564CD405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4850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C7F0C2-0B52-49EA-8402-3593C9FE5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52FC66-0B34-4192-A192-D64C97BD2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07C6C83-8D48-44C4-BDCE-FDB49A120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B87CA0-B534-4993-A54D-9A60EBF0D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4478BDF-036E-4B43-846C-F7C18983AB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D579ABF-D91E-471F-B464-E3D10B978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DCD21-00E6-4696-B292-199DEFB5E867}" type="datetimeFigureOut">
              <a:rPr lang="pt-BR" smtClean="0"/>
              <a:t>16/08/2022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F3D47FA-BF89-43CF-B4F6-80B07EAF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8A09B22-6B91-45CE-A382-B7DB9AF2A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E0DD-6F66-4547-96D1-1564CD405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0131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C23F4-B3FB-46B2-AFB7-C058CF03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B6C4AB-D11B-434F-8D2A-9DF0573F7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DCD21-00E6-4696-B292-199DEFB5E867}" type="datetimeFigureOut">
              <a:rPr lang="pt-BR" smtClean="0"/>
              <a:t>16/08/2022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E95782-78B7-4FDF-A0E2-736F167FF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253533F-08CB-460D-A8EB-2E78E83A0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E0DD-6F66-4547-96D1-1564CD405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5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D63A219-68EE-44D0-B09A-B881C8347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DCD21-00E6-4696-B292-199DEFB5E867}" type="datetimeFigureOut">
              <a:rPr lang="pt-BR" smtClean="0"/>
              <a:t>16/08/2022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9F3CD1-FF25-4518-B146-148E5D8B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F59CA8-317C-4F4F-A694-25EB2A48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E0DD-6F66-4547-96D1-1564CD405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7990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23E82-4CAF-472C-937E-E62915B08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7A49EE-60EB-4D6B-84D9-D417E400D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2B69E9A-0A41-45FD-8BAA-F14323296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055AD1-709E-452A-8916-B09DB5DC0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DCD21-00E6-4696-B292-199DEFB5E867}" type="datetimeFigureOut">
              <a:rPr lang="pt-BR" smtClean="0"/>
              <a:t>16/08/2022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DD03C-E403-4D2D-A790-4A219F1B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972CE5-D7F3-4177-B9B6-B6E75ACA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E0DD-6F66-4547-96D1-1564CD405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1551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E56DE-B0CE-48E0-9003-925147D9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293AD26-CB12-4813-A0F2-73AA9ED47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113505-0C78-47CA-8A57-9EDBCC0E0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F9A40AD-0EC0-4BE1-87E9-AAE61F8F2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DCD21-00E6-4696-B292-199DEFB5E867}" type="datetimeFigureOut">
              <a:rPr lang="pt-BR" smtClean="0"/>
              <a:t>16/08/2022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60860C-4155-4608-9616-02BCC9C2F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EC380D-F263-499E-8AE7-68DC373C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E0DD-6F66-4547-96D1-1564CD405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7876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29B3413-5C0E-4391-971B-0B822DBC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33B21B-5E67-4DED-8D56-D58CF74BB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020798-189A-476F-A0D3-C347255FB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DCD21-00E6-4696-B292-199DEFB5E867}" type="datetimeFigureOut">
              <a:rPr lang="pt-BR" smtClean="0"/>
              <a:t>16/08/2022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4D3627-FFDA-43D3-81CA-564453AB2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ACFD7B-E75A-44D8-8659-DD6985963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6E0DD-6F66-4547-96D1-1564CD405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171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595643E9-5C09-4A5E-95CD-A7EE18978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62" y="1042654"/>
            <a:ext cx="8421275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69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659D5B78-7AA2-4F70-ADCC-EB6D301E3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88" y="1061707"/>
            <a:ext cx="8402223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21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3C84EF83-3F4B-46F0-9C35-D062643FC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88" y="1075996"/>
            <a:ext cx="8402223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01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E25B2F49-5B63-4BE6-BDDF-5AEDC84E4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88" y="1061707"/>
            <a:ext cx="8402223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74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3ADC28ED-793B-4B80-8048-C60F27995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15" y="1061707"/>
            <a:ext cx="8383170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3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4AC53D25-1DC3-406A-98B5-856DECB70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78" y="1066470"/>
            <a:ext cx="8373644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0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59D6ED3F-6E54-4263-A2C0-34CFEF0D8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88" y="1090286"/>
            <a:ext cx="8402223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53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B5A9BEDA-4027-4C66-AF0D-1B12BF2B7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15" y="1066470"/>
            <a:ext cx="8383170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0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FFFADFE-0EEE-4894-B986-77ECEEE8F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257" y="1280812"/>
            <a:ext cx="7773485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69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F1CD24E-DA0B-4194-9401-C082940BE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70" y="0"/>
            <a:ext cx="9505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8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D3562B80-8154-4222-99D8-943BC8CCC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9" y="1071233"/>
            <a:ext cx="8430802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3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D6DFF19D-51F8-4F31-838A-AC18309D9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88" y="1066470"/>
            <a:ext cx="8402223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84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E7D474B-1E77-4453-B07B-2EC8110C1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15" y="1061707"/>
            <a:ext cx="8383170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537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99</Words>
  <Application>Microsoft Office PowerPoint</Application>
  <PresentationFormat>Widescreen</PresentationFormat>
  <Paragraphs>16</Paragraphs>
  <Slides>13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Jefferson Santos</dc:creator>
  <cp:lastModifiedBy>Jefferson Santos</cp:lastModifiedBy>
  <cp:revision>7</cp:revision>
  <dcterms:created xsi:type="dcterms:W3CDTF">2022-03-29T13:38:07Z</dcterms:created>
  <dcterms:modified xsi:type="dcterms:W3CDTF">2022-08-16T09:10:32Z</dcterms:modified>
</cp:coreProperties>
</file>